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06DA5-B547-44E7-8D91-372969283C5C}" type="datetimeFigureOut">
              <a:rPr lang="en-US" smtClean="0"/>
              <a:t>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685E8-D863-4AB9-A3F8-E738575C14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dadev.fr/magento/media/catalog/product/cache/1/image/5e06319eda06f020e43594a9c230972d/a/c/acer-ferrari-3200-notebook-computer-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400"/>
            <a:ext cx="2362200" cy="2362200"/>
          </a:xfrm>
          <a:prstGeom prst="rect">
            <a:avLst/>
          </a:prstGeom>
          <a:noFill/>
        </p:spPr>
      </p:pic>
      <p:pic>
        <p:nvPicPr>
          <p:cNvPr id="1028" name="Picture 4" descr="http://www.informanews.net/tests/Advance_CLS-RF6001B/clavi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685800"/>
            <a:ext cx="3317224" cy="1752600"/>
          </a:xfrm>
          <a:prstGeom prst="rect">
            <a:avLst/>
          </a:prstGeom>
          <a:noFill/>
        </p:spPr>
      </p:pic>
      <p:pic>
        <p:nvPicPr>
          <p:cNvPr id="1030" name="Picture 6" descr="http://www.pc-code.com/base/periph/images/sour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8540" y="533400"/>
            <a:ext cx="2245460" cy="1965325"/>
          </a:xfrm>
          <a:prstGeom prst="rect">
            <a:avLst/>
          </a:prstGeom>
          <a:noFill/>
        </p:spPr>
      </p:pic>
      <p:pic>
        <p:nvPicPr>
          <p:cNvPr id="1032" name="Picture 8" descr="http://www.lopr.net/Images/imprimant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57600"/>
            <a:ext cx="2590800" cy="2477453"/>
          </a:xfrm>
          <a:prstGeom prst="rect">
            <a:avLst/>
          </a:prstGeom>
          <a:noFill/>
        </p:spPr>
      </p:pic>
      <p:pic>
        <p:nvPicPr>
          <p:cNvPr id="1034" name="Picture 10" descr="http://www.hellopro.fr/images/produit-2/6/7/0/telephone-fax-telecopieur-location-4660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3657600"/>
            <a:ext cx="2895600" cy="2895600"/>
          </a:xfrm>
          <a:prstGeom prst="rect">
            <a:avLst/>
          </a:prstGeom>
          <a:noFill/>
        </p:spPr>
      </p:pic>
      <p:pic>
        <p:nvPicPr>
          <p:cNvPr id="1036" name="Picture 12" descr="http://www.defensedescitoyens.org/DEFENSE%20DES%20CITOYENS/ORGANIGRAMME/JUSTICE/AFFAIRE%20TOULOUSE/FAX%20A%20CLEMENT%20LABORI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1" y="2775284"/>
            <a:ext cx="2895600" cy="408271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04800" y="304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1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2286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Kristen ITC" pitchFamily="66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200" y="304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3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2766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4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429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5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7400" y="28194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6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y-techlife.com/WP/wp-content/uploads/2009/06/Clavi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93029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2011-01-24T21:23:39Z</dcterms:created>
  <dcterms:modified xsi:type="dcterms:W3CDTF">2011-01-24T21:30:38Z</dcterms:modified>
</cp:coreProperties>
</file>